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2"/>
  </p:notesMasterIdLst>
  <p:handoutMasterIdLst>
    <p:handoutMasterId r:id="rId13"/>
  </p:handoutMasterIdLst>
  <p:sldIdLst>
    <p:sldId id="264" r:id="rId2"/>
    <p:sldId id="282" r:id="rId3"/>
    <p:sldId id="285" r:id="rId4"/>
    <p:sldId id="283" r:id="rId5"/>
    <p:sldId id="284" r:id="rId6"/>
    <p:sldId id="280" r:id="rId7"/>
    <p:sldId id="286" r:id="rId8"/>
    <p:sldId id="287" r:id="rId9"/>
    <p:sldId id="281" r:id="rId10"/>
    <p:sldId id="276" r:id="rId11"/>
  </p:sldIdLst>
  <p:sldSz cx="9144000" cy="6858000" type="screen4x3"/>
  <p:notesSz cx="6858000" cy="9144000"/>
  <p:embeddedFontLst>
    <p:embeddedFont>
      <p:font typeface="Calibri" panose="020F0502020204030204" pitchFamily="34" charset="0"/>
      <p:regular r:id="rId14"/>
      <p:bold r:id="rId15"/>
      <p:italic r:id="rId16"/>
      <p:boldItalic r:id="rId17"/>
    </p:embeddedFont>
    <p:embeddedFont>
      <p:font typeface="Open Sans" panose="020B0606030504020204" pitchFamily="34" charset="0"/>
      <p:regular r:id="rId18"/>
      <p:bold r:id="rId19"/>
      <p:italic r:id="rId20"/>
      <p:boldItalic r:id="rId21"/>
    </p:embeddedFont>
    <p:embeddedFont>
      <p:font typeface="Open Sans Light" panose="020B0306030504020204" pitchFamily="34" charset="0"/>
      <p:regular r:id="rId22"/>
      <p:italic r:id="rId23"/>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1BB"/>
    <a:srgbClr val="0C0C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0712513-5BE3-445C-9744-98EF171A85ED}" v="478" dt="2022-11-07T13:00:18.156"/>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906" autoAdjust="0"/>
    <p:restoredTop sz="94660"/>
  </p:normalViewPr>
  <p:slideViewPr>
    <p:cSldViewPr snapToGrid="0">
      <p:cViewPr varScale="1">
        <p:scale>
          <a:sx n="111" d="100"/>
          <a:sy n="111" d="100"/>
        </p:scale>
        <p:origin x="432" y="-88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1" d="100"/>
          <a:sy n="71" d="100"/>
        </p:scale>
        <p:origin x="322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cerbis Alberto" userId="c43ce6ec-0a23-48ba-9f21-c9649b8c8391" providerId="ADAL" clId="{D0712513-5BE3-445C-9744-98EF171A85ED}"/>
    <pc:docChg chg="undo custSel addSld delSld modSld sldOrd">
      <pc:chgData name="Acerbis Alberto" userId="c43ce6ec-0a23-48ba-9f21-c9649b8c8391" providerId="ADAL" clId="{D0712513-5BE3-445C-9744-98EF171A85ED}" dt="2022-11-07T13:00:23.225" v="570" actId="1076"/>
      <pc:docMkLst>
        <pc:docMk/>
      </pc:docMkLst>
      <pc:sldChg chg="del">
        <pc:chgData name="Acerbis Alberto" userId="c43ce6ec-0a23-48ba-9f21-c9649b8c8391" providerId="ADAL" clId="{D0712513-5BE3-445C-9744-98EF171A85ED}" dt="2022-11-06T18:37:05.196" v="92" actId="47"/>
        <pc:sldMkLst>
          <pc:docMk/>
          <pc:sldMk cId="4274859890" sldId="267"/>
        </pc:sldMkLst>
      </pc:sldChg>
      <pc:sldChg chg="del">
        <pc:chgData name="Acerbis Alberto" userId="c43ce6ec-0a23-48ba-9f21-c9649b8c8391" providerId="ADAL" clId="{D0712513-5BE3-445C-9744-98EF171A85ED}" dt="2022-11-06T18:38:31.399" v="158" actId="47"/>
        <pc:sldMkLst>
          <pc:docMk/>
          <pc:sldMk cId="419489494" sldId="277"/>
        </pc:sldMkLst>
      </pc:sldChg>
      <pc:sldChg chg="del">
        <pc:chgData name="Acerbis Alberto" userId="c43ce6ec-0a23-48ba-9f21-c9649b8c8391" providerId="ADAL" clId="{D0712513-5BE3-445C-9744-98EF171A85ED}" dt="2022-11-06T18:37:03.023" v="91" actId="47"/>
        <pc:sldMkLst>
          <pc:docMk/>
          <pc:sldMk cId="1542123041" sldId="278"/>
        </pc:sldMkLst>
      </pc:sldChg>
      <pc:sldChg chg="del">
        <pc:chgData name="Acerbis Alberto" userId="c43ce6ec-0a23-48ba-9f21-c9649b8c8391" providerId="ADAL" clId="{D0712513-5BE3-445C-9744-98EF171A85ED}" dt="2022-11-06T18:37:01.249" v="90" actId="47"/>
        <pc:sldMkLst>
          <pc:docMk/>
          <pc:sldMk cId="2375501474" sldId="279"/>
        </pc:sldMkLst>
      </pc:sldChg>
      <pc:sldChg chg="addSp delSp modSp add mod ord setBg modAnim">
        <pc:chgData name="Acerbis Alberto" userId="c43ce6ec-0a23-48ba-9f21-c9649b8c8391" providerId="ADAL" clId="{D0712513-5BE3-445C-9744-98EF171A85ED}" dt="2022-11-07T12:58:19.168" v="470" actId="6549"/>
        <pc:sldMkLst>
          <pc:docMk/>
          <pc:sldMk cId="480342731" sldId="280"/>
        </pc:sldMkLst>
        <pc:spChg chg="mod">
          <ac:chgData name="Acerbis Alberto" userId="c43ce6ec-0a23-48ba-9f21-c9649b8c8391" providerId="ADAL" clId="{D0712513-5BE3-445C-9744-98EF171A85ED}" dt="2022-11-06T18:18:11.162" v="3" actId="20577"/>
          <ac:spMkLst>
            <pc:docMk/>
            <pc:sldMk cId="480342731" sldId="280"/>
            <ac:spMk id="2" creationId="{D6B8BB7B-F1CA-B36F-E013-CCC8ED45276B}"/>
          </ac:spMkLst>
        </pc:spChg>
        <pc:spChg chg="mod">
          <ac:chgData name="Acerbis Alberto" userId="c43ce6ec-0a23-48ba-9f21-c9649b8c8391" providerId="ADAL" clId="{D0712513-5BE3-445C-9744-98EF171A85ED}" dt="2022-11-07T12:58:19.168" v="470" actId="6549"/>
          <ac:spMkLst>
            <pc:docMk/>
            <pc:sldMk cId="480342731" sldId="280"/>
            <ac:spMk id="7" creationId="{F578E0C7-ADBF-8714-4ED7-5992B5E2DC32}"/>
          </ac:spMkLst>
        </pc:spChg>
        <pc:picChg chg="add del mod">
          <ac:chgData name="Acerbis Alberto" userId="c43ce6ec-0a23-48ba-9f21-c9649b8c8391" providerId="ADAL" clId="{D0712513-5BE3-445C-9744-98EF171A85ED}" dt="2022-11-07T12:56:08.103" v="427" actId="478"/>
          <ac:picMkLst>
            <pc:docMk/>
            <pc:sldMk cId="480342731" sldId="280"/>
            <ac:picMk id="4" creationId="{8E14BE70-7B60-D80D-DFD7-6E74A12F2D40}"/>
          </ac:picMkLst>
        </pc:picChg>
        <pc:picChg chg="add mod">
          <ac:chgData name="Acerbis Alberto" userId="c43ce6ec-0a23-48ba-9f21-c9649b8c8391" providerId="ADAL" clId="{D0712513-5BE3-445C-9744-98EF171A85ED}" dt="2022-11-07T12:56:32.040" v="434" actId="1076"/>
          <ac:picMkLst>
            <pc:docMk/>
            <pc:sldMk cId="480342731" sldId="280"/>
            <ac:picMk id="5" creationId="{E30C1E83-5402-ED51-8017-29FC17156488}"/>
          </ac:picMkLst>
        </pc:picChg>
        <pc:picChg chg="del">
          <ac:chgData name="Acerbis Alberto" userId="c43ce6ec-0a23-48ba-9f21-c9649b8c8391" providerId="ADAL" clId="{D0712513-5BE3-445C-9744-98EF171A85ED}" dt="2022-11-07T07:45:11.786" v="409" actId="478"/>
          <ac:picMkLst>
            <pc:docMk/>
            <pc:sldMk cId="480342731" sldId="280"/>
            <ac:picMk id="1026" creationId="{747B7916-E406-CC79-FA24-8C87E203C2B1}"/>
          </ac:picMkLst>
        </pc:picChg>
      </pc:sldChg>
      <pc:sldChg chg="addSp delSp modSp add mod ord">
        <pc:chgData name="Acerbis Alberto" userId="c43ce6ec-0a23-48ba-9f21-c9649b8c8391" providerId="ADAL" clId="{D0712513-5BE3-445C-9744-98EF171A85ED}" dt="2022-11-07T07:03:44.747" v="408"/>
        <pc:sldMkLst>
          <pc:docMk/>
          <pc:sldMk cId="2385481292" sldId="281"/>
        </pc:sldMkLst>
        <pc:spChg chg="mod">
          <ac:chgData name="Acerbis Alberto" userId="c43ce6ec-0a23-48ba-9f21-c9649b8c8391" providerId="ADAL" clId="{D0712513-5BE3-445C-9744-98EF171A85ED}" dt="2022-11-06T18:34:08.723" v="87" actId="1076"/>
          <ac:spMkLst>
            <pc:docMk/>
            <pc:sldMk cId="2385481292" sldId="281"/>
            <ac:spMk id="7" creationId="{F578E0C7-ADBF-8714-4ED7-5992B5E2DC32}"/>
          </ac:spMkLst>
        </pc:spChg>
        <pc:picChg chg="del">
          <ac:chgData name="Acerbis Alberto" userId="c43ce6ec-0a23-48ba-9f21-c9649b8c8391" providerId="ADAL" clId="{D0712513-5BE3-445C-9744-98EF171A85ED}" dt="2022-11-06T18:33:26.211" v="56" actId="478"/>
          <ac:picMkLst>
            <pc:docMk/>
            <pc:sldMk cId="2385481292" sldId="281"/>
            <ac:picMk id="1026" creationId="{747B7916-E406-CC79-FA24-8C87E203C2B1}"/>
          </ac:picMkLst>
        </pc:picChg>
        <pc:picChg chg="add mod">
          <ac:chgData name="Acerbis Alberto" userId="c43ce6ec-0a23-48ba-9f21-c9649b8c8391" providerId="ADAL" clId="{D0712513-5BE3-445C-9744-98EF171A85ED}" dt="2022-11-06T18:33:47.841" v="63" actId="14100"/>
          <ac:picMkLst>
            <pc:docMk/>
            <pc:sldMk cId="2385481292" sldId="281"/>
            <ac:picMk id="2050" creationId="{D310F8FC-5D9D-392C-C5A2-3F2D332186ED}"/>
          </ac:picMkLst>
        </pc:picChg>
      </pc:sldChg>
      <pc:sldChg chg="addSp delSp modSp add mod">
        <pc:chgData name="Acerbis Alberto" userId="c43ce6ec-0a23-48ba-9f21-c9649b8c8391" providerId="ADAL" clId="{D0712513-5BE3-445C-9744-98EF171A85ED}" dt="2022-11-07T07:00:20.945" v="311" actId="5793"/>
        <pc:sldMkLst>
          <pc:docMk/>
          <pc:sldMk cId="1150661593" sldId="282"/>
        </pc:sldMkLst>
        <pc:spChg chg="mod">
          <ac:chgData name="Acerbis Alberto" userId="c43ce6ec-0a23-48ba-9f21-c9649b8c8391" providerId="ADAL" clId="{D0712513-5BE3-445C-9744-98EF171A85ED}" dt="2022-11-07T07:00:20.945" v="311" actId="5793"/>
          <ac:spMkLst>
            <pc:docMk/>
            <pc:sldMk cId="1150661593" sldId="282"/>
            <ac:spMk id="7" creationId="{F578E0C7-ADBF-8714-4ED7-5992B5E2DC32}"/>
          </ac:spMkLst>
        </pc:spChg>
        <pc:picChg chg="add mod">
          <ac:chgData name="Acerbis Alberto" userId="c43ce6ec-0a23-48ba-9f21-c9649b8c8391" providerId="ADAL" clId="{D0712513-5BE3-445C-9744-98EF171A85ED}" dt="2022-11-07T06:58:03.446" v="279" actId="1076"/>
          <ac:picMkLst>
            <pc:docMk/>
            <pc:sldMk cId="1150661593" sldId="282"/>
            <ac:picMk id="4" creationId="{876541F7-E60C-7B89-3245-00604A3DA0C7}"/>
          </ac:picMkLst>
        </pc:picChg>
        <pc:picChg chg="del">
          <ac:chgData name="Acerbis Alberto" userId="c43ce6ec-0a23-48ba-9f21-c9649b8c8391" providerId="ADAL" clId="{D0712513-5BE3-445C-9744-98EF171A85ED}" dt="2022-11-07T06:57:07.212" v="267" actId="478"/>
          <ac:picMkLst>
            <pc:docMk/>
            <pc:sldMk cId="1150661593" sldId="282"/>
            <ac:picMk id="2050" creationId="{D310F8FC-5D9D-392C-C5A2-3F2D332186ED}"/>
          </ac:picMkLst>
        </pc:picChg>
      </pc:sldChg>
      <pc:sldChg chg="addSp delSp modSp add mod">
        <pc:chgData name="Acerbis Alberto" userId="c43ce6ec-0a23-48ba-9f21-c9649b8c8391" providerId="ADAL" clId="{D0712513-5BE3-445C-9744-98EF171A85ED}" dt="2022-11-06T18:44:56.030" v="225" actId="20577"/>
        <pc:sldMkLst>
          <pc:docMk/>
          <pc:sldMk cId="2489710757" sldId="283"/>
        </pc:sldMkLst>
        <pc:spChg chg="mod">
          <ac:chgData name="Acerbis Alberto" userId="c43ce6ec-0a23-48ba-9f21-c9649b8c8391" providerId="ADAL" clId="{D0712513-5BE3-445C-9744-98EF171A85ED}" dt="2022-11-06T18:44:56.030" v="225" actId="20577"/>
          <ac:spMkLst>
            <pc:docMk/>
            <pc:sldMk cId="2489710757" sldId="283"/>
            <ac:spMk id="7" creationId="{F578E0C7-ADBF-8714-4ED7-5992B5E2DC32}"/>
          </ac:spMkLst>
        </pc:spChg>
        <pc:picChg chg="add mod">
          <ac:chgData name="Acerbis Alberto" userId="c43ce6ec-0a23-48ba-9f21-c9649b8c8391" providerId="ADAL" clId="{D0712513-5BE3-445C-9744-98EF171A85ED}" dt="2022-11-06T18:44:22.674" v="166" actId="1076"/>
          <ac:picMkLst>
            <pc:docMk/>
            <pc:sldMk cId="2489710757" sldId="283"/>
            <ac:picMk id="4" creationId="{5F446DA8-5AC6-3FBE-C80D-7CA9C3683A7B}"/>
          </ac:picMkLst>
        </pc:picChg>
        <pc:picChg chg="del">
          <ac:chgData name="Acerbis Alberto" userId="c43ce6ec-0a23-48ba-9f21-c9649b8c8391" providerId="ADAL" clId="{D0712513-5BE3-445C-9744-98EF171A85ED}" dt="2022-11-06T18:44:06.493" v="159" actId="478"/>
          <ac:picMkLst>
            <pc:docMk/>
            <pc:sldMk cId="2489710757" sldId="283"/>
            <ac:picMk id="2050" creationId="{D310F8FC-5D9D-392C-C5A2-3F2D332186ED}"/>
          </ac:picMkLst>
        </pc:picChg>
      </pc:sldChg>
      <pc:sldChg chg="addSp delSp modSp add mod">
        <pc:chgData name="Acerbis Alberto" userId="c43ce6ec-0a23-48ba-9f21-c9649b8c8391" providerId="ADAL" clId="{D0712513-5BE3-445C-9744-98EF171A85ED}" dt="2022-11-06T18:46:11.107" v="266" actId="20577"/>
        <pc:sldMkLst>
          <pc:docMk/>
          <pc:sldMk cId="119854226" sldId="284"/>
        </pc:sldMkLst>
        <pc:spChg chg="mod">
          <ac:chgData name="Acerbis Alberto" userId="c43ce6ec-0a23-48ba-9f21-c9649b8c8391" providerId="ADAL" clId="{D0712513-5BE3-445C-9744-98EF171A85ED}" dt="2022-11-06T18:46:11.107" v="266" actId="20577"/>
          <ac:spMkLst>
            <pc:docMk/>
            <pc:sldMk cId="119854226" sldId="284"/>
            <ac:spMk id="7" creationId="{F578E0C7-ADBF-8714-4ED7-5992B5E2DC32}"/>
          </ac:spMkLst>
        </pc:spChg>
        <pc:picChg chg="del">
          <ac:chgData name="Acerbis Alberto" userId="c43ce6ec-0a23-48ba-9f21-c9649b8c8391" providerId="ADAL" clId="{D0712513-5BE3-445C-9744-98EF171A85ED}" dt="2022-11-06T18:45:10.860" v="227" actId="478"/>
          <ac:picMkLst>
            <pc:docMk/>
            <pc:sldMk cId="119854226" sldId="284"/>
            <ac:picMk id="4" creationId="{5F446DA8-5AC6-3FBE-C80D-7CA9C3683A7B}"/>
          </ac:picMkLst>
        </pc:picChg>
        <pc:picChg chg="add mod">
          <ac:chgData name="Acerbis Alberto" userId="c43ce6ec-0a23-48ba-9f21-c9649b8c8391" providerId="ADAL" clId="{D0712513-5BE3-445C-9744-98EF171A85ED}" dt="2022-11-06T18:45:54.603" v="236" actId="14100"/>
          <ac:picMkLst>
            <pc:docMk/>
            <pc:sldMk cId="119854226" sldId="284"/>
            <ac:picMk id="5" creationId="{AFB8936D-6544-49EB-80DB-C87517C609DF}"/>
          </ac:picMkLst>
        </pc:picChg>
      </pc:sldChg>
      <pc:sldChg chg="new del">
        <pc:chgData name="Acerbis Alberto" userId="c43ce6ec-0a23-48ba-9f21-c9649b8c8391" providerId="ADAL" clId="{D0712513-5BE3-445C-9744-98EF171A85ED}" dt="2022-11-06T18:38:28.788" v="157" actId="680"/>
        <pc:sldMkLst>
          <pc:docMk/>
          <pc:sldMk cId="761766332" sldId="284"/>
        </pc:sldMkLst>
      </pc:sldChg>
      <pc:sldChg chg="addSp delSp modSp add mod">
        <pc:chgData name="Acerbis Alberto" userId="c43ce6ec-0a23-48ba-9f21-c9649b8c8391" providerId="ADAL" clId="{D0712513-5BE3-445C-9744-98EF171A85ED}" dt="2022-11-07T07:03:13.547" v="404" actId="1076"/>
        <pc:sldMkLst>
          <pc:docMk/>
          <pc:sldMk cId="536682963" sldId="285"/>
        </pc:sldMkLst>
        <pc:spChg chg="mod">
          <ac:chgData name="Acerbis Alberto" userId="c43ce6ec-0a23-48ba-9f21-c9649b8c8391" providerId="ADAL" clId="{D0712513-5BE3-445C-9744-98EF171A85ED}" dt="2022-11-07T07:03:13.547" v="404" actId="1076"/>
          <ac:spMkLst>
            <pc:docMk/>
            <pc:sldMk cId="536682963" sldId="285"/>
            <ac:spMk id="7" creationId="{F578E0C7-ADBF-8714-4ED7-5992B5E2DC32}"/>
          </ac:spMkLst>
        </pc:spChg>
        <pc:picChg chg="del">
          <ac:chgData name="Acerbis Alberto" userId="c43ce6ec-0a23-48ba-9f21-c9649b8c8391" providerId="ADAL" clId="{D0712513-5BE3-445C-9744-98EF171A85ED}" dt="2022-11-07T07:00:53.550" v="313" actId="478"/>
          <ac:picMkLst>
            <pc:docMk/>
            <pc:sldMk cId="536682963" sldId="285"/>
            <ac:picMk id="4" creationId="{876541F7-E60C-7B89-3245-00604A3DA0C7}"/>
          </ac:picMkLst>
        </pc:picChg>
        <pc:picChg chg="add mod">
          <ac:chgData name="Acerbis Alberto" userId="c43ce6ec-0a23-48ba-9f21-c9649b8c8391" providerId="ADAL" clId="{D0712513-5BE3-445C-9744-98EF171A85ED}" dt="2022-11-07T07:01:12.770" v="318" actId="1076"/>
          <ac:picMkLst>
            <pc:docMk/>
            <pc:sldMk cId="536682963" sldId="285"/>
            <ac:picMk id="5" creationId="{3FCB8072-B268-80DF-DCE2-13B713ACA533}"/>
          </ac:picMkLst>
        </pc:picChg>
        <pc:picChg chg="add mod">
          <ac:chgData name="Acerbis Alberto" userId="c43ce6ec-0a23-48ba-9f21-c9649b8c8391" providerId="ADAL" clId="{D0712513-5BE3-445C-9744-98EF171A85ED}" dt="2022-11-07T07:01:38.395" v="323" actId="1076"/>
          <ac:picMkLst>
            <pc:docMk/>
            <pc:sldMk cId="536682963" sldId="285"/>
            <ac:picMk id="8" creationId="{A3187D20-1266-0248-DA2B-2D868F39F848}"/>
          </ac:picMkLst>
        </pc:picChg>
      </pc:sldChg>
      <pc:sldChg chg="addSp delSp modSp add mod">
        <pc:chgData name="Acerbis Alberto" userId="c43ce6ec-0a23-48ba-9f21-c9649b8c8391" providerId="ADAL" clId="{D0712513-5BE3-445C-9744-98EF171A85ED}" dt="2022-11-07T12:59:13.263" v="532" actId="5793"/>
        <pc:sldMkLst>
          <pc:docMk/>
          <pc:sldMk cId="2467365376" sldId="286"/>
        </pc:sldMkLst>
        <pc:spChg chg="mod">
          <ac:chgData name="Acerbis Alberto" userId="c43ce6ec-0a23-48ba-9f21-c9649b8c8391" providerId="ADAL" clId="{D0712513-5BE3-445C-9744-98EF171A85ED}" dt="2022-11-07T12:59:13.263" v="532" actId="5793"/>
          <ac:spMkLst>
            <pc:docMk/>
            <pc:sldMk cId="2467365376" sldId="286"/>
            <ac:spMk id="7" creationId="{F578E0C7-ADBF-8714-4ED7-5992B5E2DC32}"/>
          </ac:spMkLst>
        </pc:spChg>
        <pc:picChg chg="add mod">
          <ac:chgData name="Acerbis Alberto" userId="c43ce6ec-0a23-48ba-9f21-c9649b8c8391" providerId="ADAL" clId="{D0712513-5BE3-445C-9744-98EF171A85ED}" dt="2022-11-07T12:58:50.176" v="479" actId="1076"/>
          <ac:picMkLst>
            <pc:docMk/>
            <pc:sldMk cId="2467365376" sldId="286"/>
            <ac:picMk id="4" creationId="{6F5A7A96-6B62-830C-BE55-EFBDCBFB5FF9}"/>
          </ac:picMkLst>
        </pc:picChg>
        <pc:picChg chg="del">
          <ac:chgData name="Acerbis Alberto" userId="c43ce6ec-0a23-48ba-9f21-c9649b8c8391" providerId="ADAL" clId="{D0712513-5BE3-445C-9744-98EF171A85ED}" dt="2022-11-07T12:58:27.812" v="472" actId="478"/>
          <ac:picMkLst>
            <pc:docMk/>
            <pc:sldMk cId="2467365376" sldId="286"/>
            <ac:picMk id="5" creationId="{E30C1E83-5402-ED51-8017-29FC17156488}"/>
          </ac:picMkLst>
        </pc:picChg>
      </pc:sldChg>
      <pc:sldChg chg="addSp delSp modSp add mod modAnim">
        <pc:chgData name="Acerbis Alberto" userId="c43ce6ec-0a23-48ba-9f21-c9649b8c8391" providerId="ADAL" clId="{D0712513-5BE3-445C-9744-98EF171A85ED}" dt="2022-11-07T13:00:23.225" v="570" actId="1076"/>
        <pc:sldMkLst>
          <pc:docMk/>
          <pc:sldMk cId="1465573769" sldId="287"/>
        </pc:sldMkLst>
        <pc:spChg chg="mod">
          <ac:chgData name="Acerbis Alberto" userId="c43ce6ec-0a23-48ba-9f21-c9649b8c8391" providerId="ADAL" clId="{D0712513-5BE3-445C-9744-98EF171A85ED}" dt="2022-11-07T13:00:23.225" v="570" actId="1076"/>
          <ac:spMkLst>
            <pc:docMk/>
            <pc:sldMk cId="1465573769" sldId="287"/>
            <ac:spMk id="7" creationId="{F578E0C7-ADBF-8714-4ED7-5992B5E2DC32}"/>
          </ac:spMkLst>
        </pc:spChg>
        <pc:picChg chg="del">
          <ac:chgData name="Acerbis Alberto" userId="c43ce6ec-0a23-48ba-9f21-c9649b8c8391" providerId="ADAL" clId="{D0712513-5BE3-445C-9744-98EF171A85ED}" dt="2022-11-07T12:59:28.692" v="534" actId="478"/>
          <ac:picMkLst>
            <pc:docMk/>
            <pc:sldMk cId="1465573769" sldId="287"/>
            <ac:picMk id="4" creationId="{6F5A7A96-6B62-830C-BE55-EFBDCBFB5FF9}"/>
          </ac:picMkLst>
        </pc:picChg>
        <pc:picChg chg="add mod">
          <ac:chgData name="Acerbis Alberto" userId="c43ce6ec-0a23-48ba-9f21-c9649b8c8391" providerId="ADAL" clId="{D0712513-5BE3-445C-9744-98EF171A85ED}" dt="2022-11-07T12:59:49.189" v="542" actId="1076"/>
          <ac:picMkLst>
            <pc:docMk/>
            <pc:sldMk cId="1465573769" sldId="287"/>
            <ac:picMk id="5" creationId="{0D050D81-F4A2-3EA6-696D-5FE975F645A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C1D8630-9237-4BE7-9AFA-F1C8E44CEE44}" type="datetimeFigureOut">
              <a:rPr lang="it-IT" smtClean="0"/>
              <a:t>07/11/2022</a:t>
            </a:fld>
            <a:endParaRPr lang="it-IT"/>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ED67E5A-45CA-4EDD-AEBA-067149AFF583}" type="slidenum">
              <a:rPr lang="it-IT" smtClean="0"/>
              <a:t>‹N›</a:t>
            </a:fld>
            <a:endParaRPr lang="it-IT"/>
          </a:p>
        </p:txBody>
      </p:sp>
    </p:spTree>
    <p:extLst>
      <p:ext uri="{BB962C8B-B14F-4D97-AF65-F5344CB8AC3E}">
        <p14:creationId xmlns:p14="http://schemas.microsoft.com/office/powerpoint/2010/main" val="2693379948"/>
      </p:ext>
    </p:extLst>
  </p:cSld>
  <p:clrMap bg1="lt1" tx1="dk1" bg2="lt2" tx2="dk2" accent1="accent1" accent2="accent2" accent3="accent3" accent4="accent4" accent5="accent5" accent6="accent6" hlink="hlink" folHlink="folHlink"/>
  <p:hf sldNum="0" hdr="0" ftr="0" dt="0"/>
</p:handoutMaster>
</file>

<file path=ppt/media/image1.png>
</file>

<file path=ppt/media/image10.jpeg>
</file>

<file path=ppt/media/image11.jpeg>
</file>

<file path=ppt/media/image12.jpg>
</file>

<file path=ppt/media/image13.jpg>
</file>

<file path=ppt/media/image14.jp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F9ACC-C21F-4FB7-9E0A-95AB9ECDE2E6}" type="datetimeFigureOut">
              <a:rPr lang="it-IT" smtClean="0"/>
              <a:t>07/11/2022</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94DCD6-DEC0-4D63-A891-EB2CCC98DDA2}" type="slidenum">
              <a:rPr lang="it-IT" smtClean="0"/>
              <a:t>‹N›</a:t>
            </a:fld>
            <a:endParaRPr lang="it-IT"/>
          </a:p>
        </p:txBody>
      </p:sp>
    </p:spTree>
    <p:extLst>
      <p:ext uri="{BB962C8B-B14F-4D97-AF65-F5344CB8AC3E}">
        <p14:creationId xmlns:p14="http://schemas.microsoft.com/office/powerpoint/2010/main" val="415157707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35874739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resentazione sfondo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6500" b="1" i="0" baseline="0">
                <a:solidFill>
                  <a:schemeClr val="bg1"/>
                </a:solidFill>
                <a:latin typeface="Open Sans" charset="0"/>
                <a:ea typeface="Open Sans" charset="0"/>
                <a:cs typeface="Open Sans" charset="0"/>
              </a:defRPr>
            </a:lvl1pPr>
          </a:lstStyle>
          <a:p>
            <a:r>
              <a:rPr lang="en-US"/>
              <a:t>Titolo</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36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565808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it">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8" name="Segnaposto testo 7"/>
          <p:cNvSpPr>
            <a:spLocks noGrp="1"/>
          </p:cNvSpPr>
          <p:nvPr>
            <p:ph type="body" sz="quarter" idx="12" hasCustomPrompt="1"/>
          </p:nvPr>
        </p:nvSpPr>
        <p:spPr>
          <a:xfrm>
            <a:off x="469900" y="1624165"/>
            <a:ext cx="8196263" cy="1064443"/>
          </a:xfrm>
          <a:prstGeom prst="rect">
            <a:avLst/>
          </a:prstGeom>
        </p:spPr>
        <p:txBody>
          <a:bodyPr/>
          <a:lstStyle>
            <a:lvl1pPr marL="0" indent="0">
              <a:lnSpc>
                <a:spcPct val="120000"/>
              </a:lnSpc>
              <a:buFont typeface="Arial" panose="020B0604020202020204" pitchFamily="34" charset="0"/>
              <a:buNone/>
              <a:defRPr sz="5400" i="1">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«Cit.</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l</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a forma non deve andare oltre</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la sua funzione»</a:t>
            </a:r>
            <a:endParaRPr lang="it-IT" sz="5400" i="1"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52610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 immaigne di sfondo">
    <p:bg>
      <p:bgRef idx="1001">
        <a:schemeClr val="bg2"/>
      </p:bgRef>
    </p:bg>
    <p:spTree>
      <p:nvGrpSpPr>
        <p:cNvPr id="1" name=""/>
        <p:cNvGrpSpPr/>
        <p:nvPr/>
      </p:nvGrpSpPr>
      <p:grpSpPr>
        <a:xfrm>
          <a:off x="0" y="0"/>
          <a:ext cx="0" cy="0"/>
          <a:chOff x="0" y="0"/>
          <a:chExt cx="0" cy="0"/>
        </a:xfrm>
      </p:grpSpPr>
      <p:pic>
        <p:nvPicPr>
          <p:cNvPr id="19" name="Immagin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6" name="Segnaposto immagine 15"/>
          <p:cNvSpPr>
            <a:spLocks noGrp="1"/>
          </p:cNvSpPr>
          <p:nvPr>
            <p:ph type="pic" sz="quarter" idx="12"/>
          </p:nvPr>
        </p:nvSpPr>
        <p:spPr>
          <a:xfrm>
            <a:off x="0" y="0"/>
            <a:ext cx="9144000" cy="6858000"/>
          </a:xfrm>
          <a:prstGeom prst="rect">
            <a:avLst/>
          </a:prstGeom>
        </p:spPr>
        <p:txBody>
          <a:bodyPr/>
          <a:lstStyle/>
          <a:p>
            <a:r>
              <a:rPr lang="it-IT"/>
              <a:t>Fare clic sull'icona per inserire un'immagine</a:t>
            </a:r>
          </a:p>
        </p:txBody>
      </p:sp>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2"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21" name="Segnaposto testo 20"/>
          <p:cNvSpPr>
            <a:spLocks noGrp="1"/>
          </p:cNvSpPr>
          <p:nvPr>
            <p:ph type="body" sz="quarter" idx="13" hasCustomPrompt="1"/>
          </p:nvPr>
        </p:nvSpPr>
        <p:spPr>
          <a:xfrm>
            <a:off x="472281" y="395643"/>
            <a:ext cx="8199438" cy="1050925"/>
          </a:xfrm>
          <a:prstGeom prst="rect">
            <a:avLst/>
          </a:prstGeom>
        </p:spPr>
        <p:txBody>
          <a:bodyPr/>
          <a:lstStyle>
            <a:lvl1pPr marL="0" indent="0">
              <a:buFont typeface="Arial" panose="020B0604020202020204" pitchFamily="34" charset="0"/>
              <a:buNone/>
              <a:defRPr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«Slide</a:t>
            </a:r>
            <a:r>
              <a:rPr lang="it-IT" sz="5400" b="0" i="1" kern="1200" baseline="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 per immagini di sfondo + pannello opacizzato per mantenere la leggibilità del testo</a:t>
            </a: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a:t>
            </a:r>
            <a:endParaRPr lang="it-IT"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2948051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presenta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6500" b="1" i="0" baseline="0">
                <a:solidFill>
                  <a:srgbClr val="0061BB"/>
                </a:solidFill>
                <a:latin typeface="Open Sans" charset="0"/>
                <a:ea typeface="Open Sans" charset="0"/>
                <a:cs typeface="Open Sans" charset="0"/>
              </a:defRPr>
            </a:lvl1pPr>
          </a:lstStyle>
          <a:p>
            <a:r>
              <a:rPr lang="en-US"/>
              <a:t>Titolo</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36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Tree>
    <p:extLst>
      <p:ext uri="{BB962C8B-B14F-4D97-AF65-F5344CB8AC3E}">
        <p14:creationId xmlns:p14="http://schemas.microsoft.com/office/powerpoint/2010/main" val="353386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olo sezione sf.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4800" b="1" i="0" baseline="0">
                <a:solidFill>
                  <a:schemeClr val="bg1"/>
                </a:solidFill>
                <a:latin typeface="Open Sans" charset="0"/>
                <a:ea typeface="Open Sans" charset="0"/>
                <a:cs typeface="Open Sans" charset="0"/>
              </a:defRPr>
            </a:lvl1pPr>
          </a:lstStyle>
          <a:p>
            <a:r>
              <a:rPr lang="en-US"/>
              <a:t>Titolo sezione</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28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462498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olo se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4800" b="1" i="0" baseline="0">
                <a:solidFill>
                  <a:srgbClr val="0061BB"/>
                </a:solidFill>
                <a:latin typeface="Open Sans" charset="0"/>
                <a:ea typeface="Open Sans" charset="0"/>
                <a:cs typeface="Open Sans" charset="0"/>
              </a:defRPr>
            </a:lvl1pPr>
          </a:lstStyle>
          <a:p>
            <a:r>
              <a:rPr lang="en-US"/>
              <a:t>Titolo sezione</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28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sezione facoltativo (*)</a:t>
            </a:r>
          </a:p>
        </p:txBody>
      </p:sp>
    </p:spTree>
    <p:extLst>
      <p:ext uri="{BB962C8B-B14F-4D97-AF65-F5344CB8AC3E}">
        <p14:creationId xmlns:p14="http://schemas.microsoft.com/office/powerpoint/2010/main" val="2568453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lenco puntato">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Segnaposto testo 8"/>
          <p:cNvSpPr>
            <a:spLocks noGrp="1"/>
          </p:cNvSpPr>
          <p:nvPr>
            <p:ph type="body" sz="quarter" idx="11" hasCustomPrompt="1"/>
          </p:nvPr>
        </p:nvSpPr>
        <p:spPr>
          <a:xfrm>
            <a:off x="469900" y="1611629"/>
            <a:ext cx="8196263" cy="4401207"/>
          </a:xfrm>
          <a:prstGeom prst="rect">
            <a:avLst/>
          </a:prstGeom>
        </p:spPr>
        <p:txBody>
          <a:bodyPr/>
          <a:lstStyle>
            <a:lvl1pPr marL="285750" indent="-285750">
              <a:buFont typeface="Arial" panose="020B0604020202020204" pitchFamily="34" charset="0"/>
              <a:buChar char="•"/>
              <a:defRPr sz="2800"/>
            </a:lvl1pPr>
          </a:lstStyle>
          <a:p>
            <a:pPr marL="285750" indent="-285750">
              <a:buFont typeface="Arial" panose="020B0604020202020204" pitchFamily="34" charset="0"/>
              <a:buChar char="•"/>
            </a:pPr>
            <a:r>
              <a:rPr lang="it-IT" sz="2400">
                <a:solidFill>
                  <a:srgbClr val="0C0C0C"/>
                </a:solidFill>
                <a:latin typeface="Open Sans" panose="020B0606030504020204" pitchFamily="34" charset="0"/>
                <a:ea typeface="Open Sans" panose="020B0606030504020204" pitchFamily="34" charset="0"/>
                <a:cs typeface="Open Sans" panose="020B0606030504020204" pitchFamily="34" charset="0"/>
              </a:rPr>
              <a:t>Esempio di </a:t>
            </a:r>
            <a:r>
              <a:rPr lang="it-IT" sz="2400" b="1">
                <a:solidFill>
                  <a:srgbClr val="0C0C0C"/>
                </a:solidFill>
                <a:latin typeface="Open Sans" panose="020B0606030504020204" pitchFamily="34" charset="0"/>
                <a:ea typeface="Open Sans" panose="020B0606030504020204" pitchFamily="34" charset="0"/>
                <a:cs typeface="Open Sans" panose="020B0606030504020204" pitchFamily="34" charset="0"/>
              </a:rPr>
              <a:t>elenco puntato</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a:t>
            </a:r>
          </a:p>
          <a:p>
            <a:pPr marL="285750" indent="-285750">
              <a:buFont typeface="Arial" panose="020B0604020202020204" pitchFamily="34" charset="0"/>
              <a:buChar char="•"/>
            </a:pPr>
            <a:r>
              <a:rPr lang="it-IT" sz="2400" b="0" i="0" kern="1200">
                <a:solidFill>
                  <a:srgbClr val="0C0C0C"/>
                </a:solidFill>
                <a:effectLst/>
                <a:latin typeface="Open Sans" panose="020B0606030504020204" pitchFamily="34" charset="0"/>
                <a:ea typeface="Open Sans" panose="020B0606030504020204" pitchFamily="34" charset="0"/>
                <a:cs typeface="Open Sans" panose="020B0606030504020204" pitchFamily="34" charset="0"/>
              </a:rPr>
              <a:t>Consectetur</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adipiscing elit</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Sed do eiusmod tempor incididunt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Ut labore et dolore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61624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olo, sottotiolo, paragraf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1"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sp>
        <p:nvSpPr>
          <p:cNvPr id="9" name="Segnaposto testo 8"/>
          <p:cNvSpPr>
            <a:spLocks noGrp="1"/>
          </p:cNvSpPr>
          <p:nvPr>
            <p:ph type="body" sz="quarter" idx="11" hasCustomPrompt="1"/>
          </p:nvPr>
        </p:nvSpPr>
        <p:spPr>
          <a:xfrm>
            <a:off x="477376" y="1642897"/>
            <a:ext cx="8189547" cy="1420610"/>
          </a:xfrm>
          <a:prstGeom prst="rect">
            <a:avLst/>
          </a:prstGeom>
        </p:spPr>
        <p:txBody>
          <a:bodyPr/>
          <a:lstStyle>
            <a:lvl1pPr marL="0" indent="0">
              <a:lnSpc>
                <a:spcPct val="120000"/>
              </a:lnSpc>
              <a:buFont typeface="Arial" panose="020B0604020202020204" pitchFamily="34" charset="0"/>
              <a:buNone/>
              <a:defRPr sz="240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 consectetur adipiscing elit, sed do eiusmod tempor incididunt ut labore et dolore 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 name="Segnaposto testo 15"/>
          <p:cNvSpPr>
            <a:spLocks noGrp="1"/>
          </p:cNvSpPr>
          <p:nvPr>
            <p:ph type="body" sz="quarter" idx="12" hasCustomPrompt="1"/>
          </p:nvPr>
        </p:nvSpPr>
        <p:spPr>
          <a:xfrm>
            <a:off x="470630" y="3208096"/>
            <a:ext cx="6789979" cy="2804741"/>
          </a:xfrm>
          <a:prstGeom prst="rect">
            <a:avLst/>
          </a:prstGeom>
        </p:spPr>
        <p:txBody>
          <a:bodyPr/>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3241852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olo, sottotitolo, paragrafo due colonne">
    <p:spTree>
      <p:nvGrpSpPr>
        <p:cNvPr id="1" name=""/>
        <p:cNvGrpSpPr/>
        <p:nvPr/>
      </p:nvGrpSpPr>
      <p:grpSpPr>
        <a:xfrm>
          <a:off x="0" y="0"/>
          <a:ext cx="0" cy="0"/>
          <a:chOff x="0" y="0"/>
          <a:chExt cx="0" cy="0"/>
        </a:xfrm>
      </p:grpSpPr>
      <p:sp>
        <p:nvSpPr>
          <p:cNvPr id="16" name="Segnaposto testo 8"/>
          <p:cNvSpPr>
            <a:spLocks noGrp="1"/>
          </p:cNvSpPr>
          <p:nvPr>
            <p:ph type="body" sz="quarter" idx="11" hasCustomPrompt="1"/>
          </p:nvPr>
        </p:nvSpPr>
        <p:spPr>
          <a:xfrm>
            <a:off x="477376" y="1642897"/>
            <a:ext cx="8189547" cy="643358"/>
          </a:xfrm>
          <a:prstGeom prst="rect">
            <a:avLst/>
          </a:prstGeom>
        </p:spPr>
        <p:txBody>
          <a:bodyPr/>
          <a:lstStyle>
            <a:lvl1pPr marL="0" indent="0">
              <a:lnSpc>
                <a:spcPct val="120000"/>
              </a:lnSpc>
              <a:buFont typeface="Arial" panose="020B0604020202020204" pitchFamily="34" charset="0"/>
              <a:buNone/>
              <a:defRPr sz="2400" baseline="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di pagina con testo su due colonne</a:t>
            </a:r>
          </a:p>
        </p:txBody>
      </p:sp>
      <p:sp>
        <p:nvSpPr>
          <p:cNvPr id="12"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7" name="Segnaposto testo 6"/>
          <p:cNvSpPr>
            <a:spLocks noGrp="1"/>
          </p:cNvSpPr>
          <p:nvPr>
            <p:ph type="body" sz="quarter" idx="12" hasCustomPrompt="1"/>
          </p:nvPr>
        </p:nvSpPr>
        <p:spPr>
          <a:xfrm>
            <a:off x="470630" y="2445858"/>
            <a:ext cx="8188325" cy="3632827"/>
          </a:xfrm>
          <a:prstGeom prst="rect">
            <a:avLst/>
          </a:prstGeom>
        </p:spPr>
        <p:txBody>
          <a:bodyPr numCol="2" spcCol="360000"/>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666247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sto sinistra, immagine destra">
    <p:spTree>
      <p:nvGrpSpPr>
        <p:cNvPr id="1" name=""/>
        <p:cNvGrpSpPr/>
        <p:nvPr/>
      </p:nvGrpSpPr>
      <p:grpSpPr>
        <a:xfrm>
          <a:off x="0" y="0"/>
          <a:ext cx="0" cy="0"/>
          <a:chOff x="0" y="0"/>
          <a:chExt cx="0" cy="0"/>
        </a:xfrm>
      </p:grpSpPr>
      <p:sp>
        <p:nvSpPr>
          <p:cNvPr id="19" name="Segnaposto immagine 18"/>
          <p:cNvSpPr>
            <a:spLocks noGrp="1"/>
          </p:cNvSpPr>
          <p:nvPr>
            <p:ph type="pic" sz="quarter" idx="14"/>
          </p:nvPr>
        </p:nvSpPr>
        <p:spPr>
          <a:xfrm>
            <a:off x="4640263" y="0"/>
            <a:ext cx="4503737" cy="6858000"/>
          </a:xfrm>
          <a:prstGeom prst="rect">
            <a:avLst/>
          </a:prstGeom>
        </p:spPr>
        <p:txBody>
          <a:bodyPr/>
          <a:lstStyle/>
          <a:p>
            <a:r>
              <a:rPr lang="it-IT"/>
              <a:t>Fare clic sull'icona per inserire un'immagine</a:t>
            </a:r>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2" name="Title 1"/>
          <p:cNvSpPr>
            <a:spLocks noGrp="1"/>
          </p:cNvSpPr>
          <p:nvPr>
            <p:ph type="ctrTitle" hasCustomPrompt="1"/>
          </p:nvPr>
        </p:nvSpPr>
        <p:spPr>
          <a:xfrm>
            <a:off x="470629"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
        <p:nvSpPr>
          <p:cNvPr id="11" name="Segnaposto testo 10"/>
          <p:cNvSpPr>
            <a:spLocks noGrp="1"/>
          </p:cNvSpPr>
          <p:nvPr>
            <p:ph type="body" sz="quarter" idx="13" hasCustomPrompt="1"/>
          </p:nvPr>
        </p:nvSpPr>
        <p:spPr>
          <a:xfrm>
            <a:off x="470629"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788083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sto destra, immagine sinistra">
    <p:spTree>
      <p:nvGrpSpPr>
        <p:cNvPr id="1" name=""/>
        <p:cNvGrpSpPr/>
        <p:nvPr/>
      </p:nvGrpSpPr>
      <p:grpSpPr>
        <a:xfrm>
          <a:off x="0" y="0"/>
          <a:ext cx="0" cy="0"/>
          <a:chOff x="0" y="0"/>
          <a:chExt cx="0" cy="0"/>
        </a:xfrm>
      </p:grpSpPr>
      <p:sp>
        <p:nvSpPr>
          <p:cNvPr id="17" name="Segnaposto immagine 18"/>
          <p:cNvSpPr>
            <a:spLocks noGrp="1"/>
          </p:cNvSpPr>
          <p:nvPr>
            <p:ph type="pic" sz="quarter" idx="14"/>
          </p:nvPr>
        </p:nvSpPr>
        <p:spPr>
          <a:xfrm>
            <a:off x="0" y="0"/>
            <a:ext cx="4503737" cy="6858000"/>
          </a:xfrm>
          <a:prstGeom prst="rect">
            <a:avLst/>
          </a:prstGeom>
        </p:spPr>
        <p:txBody>
          <a:bodyPr/>
          <a:lstStyle/>
          <a:p>
            <a:r>
              <a:rPr lang="it-IT"/>
              <a:t>Fare clic sull'icona per inserire un'immagine</a:t>
            </a:r>
          </a:p>
        </p:txBody>
      </p:sp>
      <p:sp>
        <p:nvSpPr>
          <p:cNvPr id="16" name="Segnaposto testo 10"/>
          <p:cNvSpPr>
            <a:spLocks noGrp="1"/>
          </p:cNvSpPr>
          <p:nvPr>
            <p:ph type="body" sz="quarter" idx="13" hasCustomPrompt="1"/>
          </p:nvPr>
        </p:nvSpPr>
        <p:spPr>
          <a:xfrm>
            <a:off x="4651054"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Title 1"/>
          <p:cNvSpPr>
            <a:spLocks noGrp="1"/>
          </p:cNvSpPr>
          <p:nvPr>
            <p:ph type="ctrTitle" hasCustomPrompt="1"/>
          </p:nvPr>
        </p:nvSpPr>
        <p:spPr>
          <a:xfrm>
            <a:off x="4661086"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Tree>
    <p:extLst>
      <p:ext uri="{BB962C8B-B14F-4D97-AF65-F5344CB8AC3E}">
        <p14:creationId xmlns:p14="http://schemas.microsoft.com/office/powerpoint/2010/main" val="423517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magin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669600" y="8655124"/>
            <a:ext cx="571500" cy="38100"/>
          </a:xfrm>
          <a:prstGeom prst="rect">
            <a:avLst/>
          </a:prstGeom>
        </p:spPr>
      </p:pic>
    </p:spTree>
    <p:extLst>
      <p:ext uri="{BB962C8B-B14F-4D97-AF65-F5344CB8AC3E}">
        <p14:creationId xmlns:p14="http://schemas.microsoft.com/office/powerpoint/2010/main" val="29676101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1" r:id="rId3"/>
    <p:sldLayoutId id="2147483670" r:id="rId4"/>
    <p:sldLayoutId id="2147483663" r:id="rId5"/>
    <p:sldLayoutId id="2147483665" r:id="rId6"/>
    <p:sldLayoutId id="2147483667" r:id="rId7"/>
    <p:sldLayoutId id="2147483668" r:id="rId8"/>
    <p:sldLayoutId id="2147483669" r:id="rId9"/>
    <p:sldLayoutId id="2147483664" r:id="rId10"/>
    <p:sldLayoutId id="2147483666"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jpeg"/><Relationship Id="rId7"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hyperlink" Target="mailto:alberto.acerbis@intre.it" TargetMode="External"/><Relationship Id="rId10" Type="http://schemas.openxmlformats.org/officeDocument/2006/relationships/image" Target="../media/image21.png"/><Relationship Id="rId4" Type="http://schemas.openxmlformats.org/officeDocument/2006/relationships/image" Target="../media/image17.png"/><Relationship Id="rId9" Type="http://schemas.openxmlformats.org/officeDocument/2006/relationships/hyperlink" Target="https://albertoacerbis.co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1">
            <a:extLst>
              <a:ext uri="{FF2B5EF4-FFF2-40B4-BE49-F238E27FC236}">
                <a16:creationId xmlns:a16="http://schemas.microsoft.com/office/drawing/2014/main" id="{401F3EDE-D9BC-50FB-F845-7DDFCA5E957B}"/>
              </a:ext>
            </a:extLst>
          </p:cNvPr>
          <p:cNvSpPr>
            <a:spLocks noGrp="1"/>
          </p:cNvSpPr>
          <p:nvPr>
            <p:ph type="ctrTitle"/>
          </p:nvPr>
        </p:nvSpPr>
        <p:spPr>
          <a:xfrm>
            <a:off x="470630" y="667414"/>
            <a:ext cx="8198708" cy="1095292"/>
          </a:xfrm>
        </p:spPr>
        <p:txBody>
          <a:bodyPr/>
          <a:lstStyle/>
          <a:p>
            <a:r>
              <a:rPr lang="it-IT" dirty="0"/>
              <a:t>Public </a:t>
            </a:r>
            <a:r>
              <a:rPr lang="it-IT" dirty="0" err="1"/>
              <a:t>Speaking</a:t>
            </a:r>
            <a:endParaRPr lang="it-IT" dirty="0"/>
          </a:p>
        </p:txBody>
      </p:sp>
      <p:sp>
        <p:nvSpPr>
          <p:cNvPr id="11" name="Segnaposto testo 2">
            <a:extLst>
              <a:ext uri="{FF2B5EF4-FFF2-40B4-BE49-F238E27FC236}">
                <a16:creationId xmlns:a16="http://schemas.microsoft.com/office/drawing/2014/main" id="{B2FD7F21-96CD-4071-9105-6CBC18371E30}"/>
              </a:ext>
            </a:extLst>
          </p:cNvPr>
          <p:cNvSpPr>
            <a:spLocks noGrp="1"/>
          </p:cNvSpPr>
          <p:nvPr>
            <p:ph type="body" sz="quarter" idx="10"/>
          </p:nvPr>
        </p:nvSpPr>
        <p:spPr>
          <a:xfrm>
            <a:off x="470630" y="3635194"/>
            <a:ext cx="8198708" cy="755652"/>
          </a:xfrm>
        </p:spPr>
        <p:txBody>
          <a:bodyPr/>
          <a:lstStyle/>
          <a:p>
            <a:pPr algn="ctr"/>
            <a:r>
              <a:rPr lang="en-US" dirty="0"/>
              <a:t>Quale </a:t>
            </a:r>
            <a:r>
              <a:rPr lang="en-US" dirty="0" err="1"/>
              <a:t>relazione</a:t>
            </a:r>
            <a:r>
              <a:rPr lang="en-US" dirty="0"/>
              <a:t> </a:t>
            </a:r>
            <a:r>
              <a:rPr lang="en-US" dirty="0" err="1"/>
              <a:t>tra</a:t>
            </a:r>
            <a:r>
              <a:rPr lang="en-US" dirty="0"/>
              <a:t> </a:t>
            </a:r>
            <a:r>
              <a:rPr lang="en-US" dirty="0" err="1"/>
              <a:t>lavoro</a:t>
            </a:r>
            <a:r>
              <a:rPr lang="en-US" dirty="0"/>
              <a:t> e hobby?</a:t>
            </a:r>
          </a:p>
          <a:p>
            <a:pPr algn="ctr"/>
            <a:endParaRPr lang="en-US" dirty="0"/>
          </a:p>
          <a:p>
            <a:pPr algn="ctr"/>
            <a:r>
              <a:rPr lang="en-US"/>
              <a:t>Alberto A</a:t>
            </a:r>
            <a:r>
              <a:rPr lang="en-US" dirty="0"/>
              <a:t>c</a:t>
            </a:r>
            <a:r>
              <a:rPr lang="en-US"/>
              <a:t>erbis</a:t>
            </a:r>
            <a:endParaRPr lang="it-IT" dirty="0"/>
          </a:p>
        </p:txBody>
      </p:sp>
    </p:spTree>
    <p:extLst>
      <p:ext uri="{BB962C8B-B14F-4D97-AF65-F5344CB8AC3E}">
        <p14:creationId xmlns:p14="http://schemas.microsoft.com/office/powerpoint/2010/main" val="1171002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lstStyle/>
          <a:p>
            <a:r>
              <a:rPr lang="it-IT" dirty="0"/>
              <a:t>Thanks</a:t>
            </a:r>
          </a:p>
        </p:txBody>
      </p:sp>
      <p:pic>
        <p:nvPicPr>
          <p:cNvPr id="8" name="Immagine 7" descr="Immagine che contiene persona, uomo, inpiedi, posando&#10;&#10;Descrizione generata automaticamente">
            <a:extLst>
              <a:ext uri="{FF2B5EF4-FFF2-40B4-BE49-F238E27FC236}">
                <a16:creationId xmlns:a16="http://schemas.microsoft.com/office/drawing/2014/main" id="{714121A0-4EF4-EE71-C83D-80C2927BEE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87632" y="1214887"/>
            <a:ext cx="2781248" cy="2781248"/>
          </a:xfrm>
          <a:prstGeom prst="rect">
            <a:avLst/>
          </a:prstGeom>
        </p:spPr>
      </p:pic>
      <p:pic>
        <p:nvPicPr>
          <p:cNvPr id="9" name="Immagine 8">
            <a:extLst>
              <a:ext uri="{FF2B5EF4-FFF2-40B4-BE49-F238E27FC236}">
                <a16:creationId xmlns:a16="http://schemas.microsoft.com/office/drawing/2014/main" id="{7921BE98-8D30-3E5C-E9FB-BE9412688B66}"/>
              </a:ext>
            </a:extLst>
          </p:cNvPr>
          <p:cNvPicPr>
            <a:picLocks noChangeAspect="1"/>
          </p:cNvPicPr>
          <p:nvPr/>
        </p:nvPicPr>
        <p:blipFill>
          <a:blip r:embed="rId4"/>
          <a:stretch>
            <a:fillRect/>
          </a:stretch>
        </p:blipFill>
        <p:spPr>
          <a:xfrm>
            <a:off x="683658" y="2656976"/>
            <a:ext cx="412553" cy="334963"/>
          </a:xfrm>
          <a:prstGeom prst="rect">
            <a:avLst/>
          </a:prstGeom>
        </p:spPr>
      </p:pic>
      <p:sp>
        <p:nvSpPr>
          <p:cNvPr id="10" name="CasellaDiTesto 9">
            <a:extLst>
              <a:ext uri="{FF2B5EF4-FFF2-40B4-BE49-F238E27FC236}">
                <a16:creationId xmlns:a16="http://schemas.microsoft.com/office/drawing/2014/main" id="{3164A1DD-D2D1-CB19-AF52-0502DA953ACC}"/>
              </a:ext>
            </a:extLst>
          </p:cNvPr>
          <p:cNvSpPr txBox="1"/>
          <p:nvPr/>
        </p:nvSpPr>
        <p:spPr>
          <a:xfrm>
            <a:off x="1331719" y="2579774"/>
            <a:ext cx="3240281"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hlinkClick r:id="rId5"/>
              </a:rPr>
              <a:t>alberto.acerbis@intre.it</a:t>
            </a:r>
            <a:endParaRPr lang="it-IT" sz="1400" dirty="0">
              <a:gradFill>
                <a:gsLst>
                  <a:gs pos="2917">
                    <a:schemeClr val="tx1"/>
                  </a:gs>
                  <a:gs pos="30000">
                    <a:schemeClr val="tx1"/>
                  </a:gs>
                </a:gsLst>
                <a:lin ang="5400000" scaled="0"/>
              </a:gradFill>
            </a:endParaRPr>
          </a:p>
        </p:txBody>
      </p:sp>
      <p:sp>
        <p:nvSpPr>
          <p:cNvPr id="11" name="Ovale 10">
            <a:extLst>
              <a:ext uri="{FF2B5EF4-FFF2-40B4-BE49-F238E27FC236}">
                <a16:creationId xmlns:a16="http://schemas.microsoft.com/office/drawing/2014/main" id="{2F2D3E50-22D7-391C-BE80-09E8D876A17A}"/>
              </a:ext>
            </a:extLst>
          </p:cNvPr>
          <p:cNvSpPr/>
          <p:nvPr/>
        </p:nvSpPr>
        <p:spPr>
          <a:xfrm>
            <a:off x="683658" y="3685339"/>
            <a:ext cx="2716949" cy="1121366"/>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rgbClr val="59328A"/>
              </a:solidFill>
              <a:highlight>
                <a:srgbClr val="0261C4"/>
              </a:highlight>
            </a:endParaRPr>
          </a:p>
        </p:txBody>
      </p:sp>
      <p:pic>
        <p:nvPicPr>
          <p:cNvPr id="12" name="Immagine 11">
            <a:extLst>
              <a:ext uri="{FF2B5EF4-FFF2-40B4-BE49-F238E27FC236}">
                <a16:creationId xmlns:a16="http://schemas.microsoft.com/office/drawing/2014/main" id="{362AAFBC-08F1-00FC-FC26-32FCBE150056}"/>
              </a:ext>
            </a:extLst>
          </p:cNvPr>
          <p:cNvPicPr>
            <a:picLocks noChangeAspect="1"/>
          </p:cNvPicPr>
          <p:nvPr/>
        </p:nvPicPr>
        <p:blipFill>
          <a:blip r:embed="rId6"/>
          <a:stretch>
            <a:fillRect/>
          </a:stretch>
        </p:blipFill>
        <p:spPr>
          <a:xfrm>
            <a:off x="1159225" y="4042821"/>
            <a:ext cx="1792634" cy="406401"/>
          </a:xfrm>
          <a:prstGeom prst="rect">
            <a:avLst/>
          </a:prstGeom>
        </p:spPr>
      </p:pic>
      <p:pic>
        <p:nvPicPr>
          <p:cNvPr id="13" name="Picture 4">
            <a:extLst>
              <a:ext uri="{FF2B5EF4-FFF2-40B4-BE49-F238E27FC236}">
                <a16:creationId xmlns:a16="http://schemas.microsoft.com/office/drawing/2014/main" id="{07BA4DDF-A0DC-5850-1AE9-36BFB92DAA3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319616" y="4136892"/>
            <a:ext cx="794463" cy="79446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Microsoft Certified: Azure Solutions Architect Expert (Legacy)">
            <a:extLst>
              <a:ext uri="{FF2B5EF4-FFF2-40B4-BE49-F238E27FC236}">
                <a16:creationId xmlns:a16="http://schemas.microsoft.com/office/drawing/2014/main" id="{A82CB1F3-8E36-4DA7-EA47-A1252C66805E}"/>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495796" y="4136891"/>
            <a:ext cx="794463" cy="79446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hlinkClick r:id="rId9"/>
            <a:extLst>
              <a:ext uri="{FF2B5EF4-FFF2-40B4-BE49-F238E27FC236}">
                <a16:creationId xmlns:a16="http://schemas.microsoft.com/office/drawing/2014/main" id="{3B0874B3-8706-C537-13ED-47E0128F753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288882" y="5072110"/>
            <a:ext cx="2061467" cy="588991"/>
          </a:xfrm>
          <a:prstGeom prst="rect">
            <a:avLst/>
          </a:prstGeom>
          <a:noFill/>
          <a:extLst>
            <a:ext uri="{909E8E84-426E-40DD-AFC4-6F175D3DCCD1}">
              <a14:hiddenFill xmlns:a14="http://schemas.microsoft.com/office/drawing/2010/main">
                <a:solidFill>
                  <a:srgbClr val="FFFFFF"/>
                </a:solidFill>
              </a14:hiddenFill>
            </a:ext>
          </a:extLst>
        </p:spPr>
      </p:pic>
      <p:sp>
        <p:nvSpPr>
          <p:cNvPr id="5" name="Segnaposto piè di pagina 2">
            <a:extLst>
              <a:ext uri="{FF2B5EF4-FFF2-40B4-BE49-F238E27FC236}">
                <a16:creationId xmlns:a16="http://schemas.microsoft.com/office/drawing/2014/main" id="{18A02132-29A5-4F1E-2381-8EA8982E8977}"/>
              </a:ext>
            </a:extLst>
          </p:cNvPr>
          <p:cNvSpPr>
            <a:spLocks noGrp="1"/>
          </p:cNvSpPr>
          <p:nvPr>
            <p:ph type="ftr" sz="quarter" idx="10"/>
          </p:nvPr>
        </p:nvSpPr>
        <p:spPr>
          <a:xfrm>
            <a:off x="366122" y="6286803"/>
            <a:ext cx="6733418" cy="312405"/>
          </a:xfrm>
        </p:spPr>
        <p:txBody>
          <a:bodyPr/>
          <a:lstStyle/>
          <a:p>
            <a:pPr>
              <a:defRPr/>
            </a:pPr>
            <a:r>
              <a:rPr lang="en-US" altLang="en-US" dirty="0"/>
              <a:t>Public Speaking 24/10/2022 - </a:t>
            </a:r>
            <a:r>
              <a:rPr lang="en-US" altLang="en-US" dirty="0" err="1"/>
              <a:t>intré</a:t>
            </a:r>
            <a:endParaRPr lang="en-US" altLang="en-US" dirty="0"/>
          </a:p>
        </p:txBody>
      </p:sp>
    </p:spTree>
    <p:extLst>
      <p:ext uri="{BB962C8B-B14F-4D97-AF65-F5344CB8AC3E}">
        <p14:creationId xmlns:p14="http://schemas.microsoft.com/office/powerpoint/2010/main" val="23652788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90076" y="6459331"/>
            <a:ext cx="6733418" cy="312405"/>
          </a:xfrm>
        </p:spPr>
        <p:txBody>
          <a:bodyPr/>
          <a:lstStyle/>
          <a:p>
            <a:pPr>
              <a:defRPr/>
            </a:pPr>
            <a:r>
              <a:rPr lang="en-US" altLang="en-US" dirty="0"/>
              <a:t>Public Speaking 07/11/2022 - </a:t>
            </a:r>
            <a:r>
              <a:rPr lang="en-US" altLang="en-US" dirty="0" err="1"/>
              <a:t>intré</a:t>
            </a:r>
            <a:endParaRPr lang="en-US" altLang="en-US" dirty="0"/>
          </a:p>
        </p:txBody>
      </p:sp>
      <p:sp>
        <p:nvSpPr>
          <p:cNvPr id="7" name="CasellaDiTesto 6">
            <a:extLst>
              <a:ext uri="{FF2B5EF4-FFF2-40B4-BE49-F238E27FC236}">
                <a16:creationId xmlns:a16="http://schemas.microsoft.com/office/drawing/2014/main" id="{F578E0C7-ADBF-8714-4ED7-5992B5E2DC32}"/>
              </a:ext>
            </a:extLst>
          </p:cNvPr>
          <p:cNvSpPr txBox="1"/>
          <p:nvPr/>
        </p:nvSpPr>
        <p:spPr>
          <a:xfrm>
            <a:off x="319175" y="4875000"/>
            <a:ext cx="7875917" cy="1323439"/>
          </a:xfrm>
          <a:prstGeom prst="rect">
            <a:avLst/>
          </a:prstGeom>
          <a:noFill/>
        </p:spPr>
        <p:txBody>
          <a:bodyPr wrap="square">
            <a:spAutoFit/>
          </a:bodyPr>
          <a:lstStyle/>
          <a:p>
            <a:r>
              <a:rPr lang="it-IT" sz="4000" b="1" dirty="0"/>
              <a:t>Ero in forma smagliante.</a:t>
            </a:r>
          </a:p>
          <a:p>
            <a:r>
              <a:rPr lang="it-IT" sz="4000" b="1" dirty="0"/>
              <a:t>Scalare era come camminare </a:t>
            </a:r>
            <a:r>
              <a:rPr lang="it-IT" sz="4000" b="1" dirty="0">
                <a:sym typeface="Wingdings" panose="05000000000000000000" pitchFamily="2" charset="2"/>
              </a:rPr>
              <a:t></a:t>
            </a:r>
            <a:endParaRPr lang="it-IT" sz="4000" dirty="0"/>
          </a:p>
        </p:txBody>
      </p:sp>
      <p:pic>
        <p:nvPicPr>
          <p:cNvPr id="4" name="Immagine 3" descr="Immagine che contiene esterni, edificio, uccello, pietra&#10;&#10;Descrizione generata automaticamente">
            <a:extLst>
              <a:ext uri="{FF2B5EF4-FFF2-40B4-BE49-F238E27FC236}">
                <a16:creationId xmlns:a16="http://schemas.microsoft.com/office/drawing/2014/main" id="{876541F7-E60C-7B89-3245-00604A3DA0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809" y="232552"/>
            <a:ext cx="3481836" cy="4642448"/>
          </a:xfrm>
          <a:prstGeom prst="rect">
            <a:avLst/>
          </a:prstGeom>
        </p:spPr>
      </p:pic>
    </p:spTree>
    <p:extLst>
      <p:ext uri="{BB962C8B-B14F-4D97-AF65-F5344CB8AC3E}">
        <p14:creationId xmlns:p14="http://schemas.microsoft.com/office/powerpoint/2010/main" val="1150661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90076" y="6459331"/>
            <a:ext cx="6733418" cy="312405"/>
          </a:xfrm>
        </p:spPr>
        <p:txBody>
          <a:bodyPr/>
          <a:lstStyle/>
          <a:p>
            <a:pPr>
              <a:defRPr/>
            </a:pPr>
            <a:r>
              <a:rPr lang="en-US" altLang="en-US" dirty="0"/>
              <a:t>Public Speaking 07/11/2022 - </a:t>
            </a:r>
            <a:r>
              <a:rPr lang="en-US" altLang="en-US" dirty="0" err="1"/>
              <a:t>intré</a:t>
            </a:r>
            <a:endParaRPr lang="en-US" altLang="en-US" dirty="0"/>
          </a:p>
        </p:txBody>
      </p:sp>
      <p:sp>
        <p:nvSpPr>
          <p:cNvPr id="7" name="CasellaDiTesto 6">
            <a:extLst>
              <a:ext uri="{FF2B5EF4-FFF2-40B4-BE49-F238E27FC236}">
                <a16:creationId xmlns:a16="http://schemas.microsoft.com/office/drawing/2014/main" id="{F578E0C7-ADBF-8714-4ED7-5992B5E2DC32}"/>
              </a:ext>
            </a:extLst>
          </p:cNvPr>
          <p:cNvSpPr txBox="1"/>
          <p:nvPr/>
        </p:nvSpPr>
        <p:spPr>
          <a:xfrm>
            <a:off x="365180" y="4900879"/>
            <a:ext cx="7875917" cy="1200329"/>
          </a:xfrm>
          <a:prstGeom prst="rect">
            <a:avLst/>
          </a:prstGeom>
          <a:noFill/>
        </p:spPr>
        <p:txBody>
          <a:bodyPr wrap="square">
            <a:spAutoFit/>
          </a:bodyPr>
          <a:lstStyle/>
          <a:p>
            <a:r>
              <a:rPr lang="it-IT" sz="3200" b="1" dirty="0"/>
              <a:t>Ora poteva essere solo un ricordo.</a:t>
            </a:r>
          </a:p>
          <a:p>
            <a:r>
              <a:rPr lang="it-IT" sz="3200" b="1" dirty="0"/>
              <a:t>Come si infila questo in una scarpetta?</a:t>
            </a:r>
            <a:r>
              <a:rPr lang="it-IT" sz="4000" b="1" dirty="0"/>
              <a:t> </a:t>
            </a:r>
            <a:r>
              <a:rPr lang="it-IT" sz="4000" b="1" dirty="0">
                <a:sym typeface="Wingdings" panose="05000000000000000000" pitchFamily="2" charset="2"/>
              </a:rPr>
              <a:t></a:t>
            </a:r>
            <a:endParaRPr lang="it-IT" sz="4000" dirty="0"/>
          </a:p>
        </p:txBody>
      </p:sp>
      <p:pic>
        <p:nvPicPr>
          <p:cNvPr id="5" name="Immagine 4" descr="Immagine che contiene cielo, esterni, volando, aeroplano&#10;&#10;Descrizione generata automaticamente">
            <a:extLst>
              <a:ext uri="{FF2B5EF4-FFF2-40B4-BE49-F238E27FC236}">
                <a16:creationId xmlns:a16="http://schemas.microsoft.com/office/drawing/2014/main" id="{3FCB8072-B268-80DF-DCE2-13B713ACA5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175" y="312405"/>
            <a:ext cx="3542581" cy="2656936"/>
          </a:xfrm>
          <a:prstGeom prst="rect">
            <a:avLst/>
          </a:prstGeom>
        </p:spPr>
      </p:pic>
      <p:pic>
        <p:nvPicPr>
          <p:cNvPr id="8" name="Immagine 7" descr="Immagine che contiene persona, esterni&#10;&#10;Descrizione generata automaticamente">
            <a:extLst>
              <a:ext uri="{FF2B5EF4-FFF2-40B4-BE49-F238E27FC236}">
                <a16:creationId xmlns:a16="http://schemas.microsoft.com/office/drawing/2014/main" id="{A3187D20-1266-0248-DA2B-2D868F39F8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8264" y="1848237"/>
            <a:ext cx="3861756" cy="2896317"/>
          </a:xfrm>
          <a:prstGeom prst="rect">
            <a:avLst/>
          </a:prstGeom>
        </p:spPr>
      </p:pic>
    </p:spTree>
    <p:extLst>
      <p:ext uri="{BB962C8B-B14F-4D97-AF65-F5344CB8AC3E}">
        <p14:creationId xmlns:p14="http://schemas.microsoft.com/office/powerpoint/2010/main" val="53668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90076" y="6459331"/>
            <a:ext cx="6733418" cy="312405"/>
          </a:xfrm>
        </p:spPr>
        <p:txBody>
          <a:bodyPr/>
          <a:lstStyle/>
          <a:p>
            <a:pPr>
              <a:defRPr/>
            </a:pPr>
            <a:r>
              <a:rPr lang="en-US" altLang="en-US" dirty="0"/>
              <a:t>Public Speaking 07/11/2022 - </a:t>
            </a:r>
            <a:r>
              <a:rPr lang="en-US" altLang="en-US" dirty="0" err="1"/>
              <a:t>intré</a:t>
            </a:r>
            <a:endParaRPr lang="en-US" altLang="en-US" dirty="0"/>
          </a:p>
        </p:txBody>
      </p:sp>
      <p:sp>
        <p:nvSpPr>
          <p:cNvPr id="7" name="CasellaDiTesto 6">
            <a:extLst>
              <a:ext uri="{FF2B5EF4-FFF2-40B4-BE49-F238E27FC236}">
                <a16:creationId xmlns:a16="http://schemas.microsoft.com/office/drawing/2014/main" id="{F578E0C7-ADBF-8714-4ED7-5992B5E2DC32}"/>
              </a:ext>
            </a:extLst>
          </p:cNvPr>
          <p:cNvSpPr txBox="1"/>
          <p:nvPr/>
        </p:nvSpPr>
        <p:spPr>
          <a:xfrm>
            <a:off x="319175" y="4875000"/>
            <a:ext cx="7875917" cy="1323439"/>
          </a:xfrm>
          <a:prstGeom prst="rect">
            <a:avLst/>
          </a:prstGeom>
          <a:noFill/>
        </p:spPr>
        <p:txBody>
          <a:bodyPr wrap="square">
            <a:spAutoFit/>
          </a:bodyPr>
          <a:lstStyle/>
          <a:p>
            <a:r>
              <a:rPr lang="it-IT" sz="4000" b="1" dirty="0"/>
              <a:t>Intanto studio come risolvere il problema</a:t>
            </a:r>
            <a:endParaRPr lang="it-IT" sz="4000" dirty="0"/>
          </a:p>
        </p:txBody>
      </p:sp>
      <p:pic>
        <p:nvPicPr>
          <p:cNvPr id="4" name="Immagine 3" descr="Immagine che contiene esterni, roccia, uomo, persona&#10;&#10;Descrizione generata automaticamente">
            <a:extLst>
              <a:ext uri="{FF2B5EF4-FFF2-40B4-BE49-F238E27FC236}">
                <a16:creationId xmlns:a16="http://schemas.microsoft.com/office/drawing/2014/main" id="{5F446DA8-5AC6-3FBE-C80D-7CA9C3683A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175" y="492225"/>
            <a:ext cx="5098211" cy="3823659"/>
          </a:xfrm>
          <a:prstGeom prst="rect">
            <a:avLst/>
          </a:prstGeom>
        </p:spPr>
      </p:pic>
    </p:spTree>
    <p:extLst>
      <p:ext uri="{BB962C8B-B14F-4D97-AF65-F5344CB8AC3E}">
        <p14:creationId xmlns:p14="http://schemas.microsoft.com/office/powerpoint/2010/main" val="2489710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90076" y="6459331"/>
            <a:ext cx="6733418" cy="312405"/>
          </a:xfrm>
        </p:spPr>
        <p:txBody>
          <a:bodyPr/>
          <a:lstStyle/>
          <a:p>
            <a:pPr>
              <a:defRPr/>
            </a:pPr>
            <a:r>
              <a:rPr lang="en-US" altLang="en-US" dirty="0"/>
              <a:t>Public Speaking 07/11/2022 - </a:t>
            </a:r>
            <a:r>
              <a:rPr lang="en-US" altLang="en-US" dirty="0" err="1"/>
              <a:t>intré</a:t>
            </a:r>
            <a:endParaRPr lang="en-US" altLang="en-US" dirty="0"/>
          </a:p>
        </p:txBody>
      </p:sp>
      <p:sp>
        <p:nvSpPr>
          <p:cNvPr id="7" name="CasellaDiTesto 6">
            <a:extLst>
              <a:ext uri="{FF2B5EF4-FFF2-40B4-BE49-F238E27FC236}">
                <a16:creationId xmlns:a16="http://schemas.microsoft.com/office/drawing/2014/main" id="{F578E0C7-ADBF-8714-4ED7-5992B5E2DC32}"/>
              </a:ext>
            </a:extLst>
          </p:cNvPr>
          <p:cNvSpPr txBox="1"/>
          <p:nvPr/>
        </p:nvSpPr>
        <p:spPr>
          <a:xfrm>
            <a:off x="319175" y="4875000"/>
            <a:ext cx="7875917" cy="707886"/>
          </a:xfrm>
          <a:prstGeom prst="rect">
            <a:avLst/>
          </a:prstGeom>
          <a:noFill/>
        </p:spPr>
        <p:txBody>
          <a:bodyPr wrap="square">
            <a:spAutoFit/>
          </a:bodyPr>
          <a:lstStyle/>
          <a:p>
            <a:r>
              <a:rPr lang="it-IT" sz="4000" b="1" dirty="0"/>
              <a:t>E ricomincia il divertimento</a:t>
            </a:r>
            <a:endParaRPr lang="it-IT" sz="4000" dirty="0"/>
          </a:p>
        </p:txBody>
      </p:sp>
      <p:pic>
        <p:nvPicPr>
          <p:cNvPr id="5" name="Immagine 4" descr="Immagine che contiene roccia, esterni, montagna, uomo&#10;&#10;Descrizione generata automaticamente">
            <a:extLst>
              <a:ext uri="{FF2B5EF4-FFF2-40B4-BE49-F238E27FC236}">
                <a16:creationId xmlns:a16="http://schemas.microsoft.com/office/drawing/2014/main" id="{AFB8936D-6544-49EB-80DB-C87517C609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816" y="659561"/>
            <a:ext cx="5377612" cy="4033209"/>
          </a:xfrm>
          <a:prstGeom prst="rect">
            <a:avLst/>
          </a:prstGeom>
        </p:spPr>
      </p:pic>
    </p:spTree>
    <p:extLst>
      <p:ext uri="{BB962C8B-B14F-4D97-AF65-F5344CB8AC3E}">
        <p14:creationId xmlns:p14="http://schemas.microsoft.com/office/powerpoint/2010/main" val="119854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90076" y="6459331"/>
            <a:ext cx="6733418" cy="312405"/>
          </a:xfrm>
        </p:spPr>
        <p:txBody>
          <a:bodyPr/>
          <a:lstStyle/>
          <a:p>
            <a:pPr>
              <a:defRPr/>
            </a:pPr>
            <a:r>
              <a:rPr lang="en-US" altLang="en-US" dirty="0"/>
              <a:t>Public Speaking 07/11/2022 - </a:t>
            </a:r>
            <a:r>
              <a:rPr lang="en-US" altLang="en-US" dirty="0" err="1"/>
              <a:t>intré</a:t>
            </a:r>
            <a:endParaRPr lang="en-US" altLang="en-US" dirty="0"/>
          </a:p>
        </p:txBody>
      </p:sp>
      <p:sp>
        <p:nvSpPr>
          <p:cNvPr id="7" name="CasellaDiTesto 6">
            <a:extLst>
              <a:ext uri="{FF2B5EF4-FFF2-40B4-BE49-F238E27FC236}">
                <a16:creationId xmlns:a16="http://schemas.microsoft.com/office/drawing/2014/main" id="{F578E0C7-ADBF-8714-4ED7-5992B5E2DC32}"/>
              </a:ext>
            </a:extLst>
          </p:cNvPr>
          <p:cNvSpPr txBox="1"/>
          <p:nvPr/>
        </p:nvSpPr>
        <p:spPr>
          <a:xfrm>
            <a:off x="569342" y="3888714"/>
            <a:ext cx="7875917" cy="1323439"/>
          </a:xfrm>
          <a:prstGeom prst="rect">
            <a:avLst/>
          </a:prstGeom>
          <a:noFill/>
        </p:spPr>
        <p:txBody>
          <a:bodyPr wrap="square">
            <a:spAutoFit/>
          </a:bodyPr>
          <a:lstStyle/>
          <a:p>
            <a:r>
              <a:rPr lang="it-IT" sz="4000" b="1" dirty="0"/>
              <a:t>Tutto funziona!</a:t>
            </a:r>
          </a:p>
          <a:p>
            <a:r>
              <a:rPr lang="it-IT" sz="4000" b="1" dirty="0"/>
              <a:t>Ora mi diverto</a:t>
            </a:r>
            <a:endParaRPr lang="it-IT" sz="4000" dirty="0"/>
          </a:p>
        </p:txBody>
      </p:sp>
      <p:pic>
        <p:nvPicPr>
          <p:cNvPr id="5" name="Immagine 4" descr="Immagine che contiene testo, computer&#10;&#10;Descrizione generata automaticamente">
            <a:extLst>
              <a:ext uri="{FF2B5EF4-FFF2-40B4-BE49-F238E27FC236}">
                <a16:creationId xmlns:a16="http://schemas.microsoft.com/office/drawing/2014/main" id="{E30C1E83-5402-ED51-8017-29FC171564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375" y="310551"/>
            <a:ext cx="7190618" cy="3235778"/>
          </a:xfrm>
          <a:prstGeom prst="rect">
            <a:avLst/>
          </a:prstGeom>
        </p:spPr>
      </p:pic>
    </p:spTree>
    <p:extLst>
      <p:ext uri="{BB962C8B-B14F-4D97-AF65-F5344CB8AC3E}">
        <p14:creationId xmlns:p14="http://schemas.microsoft.com/office/powerpoint/2010/main" val="480342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90076" y="6459331"/>
            <a:ext cx="6733418" cy="312405"/>
          </a:xfrm>
        </p:spPr>
        <p:txBody>
          <a:bodyPr/>
          <a:lstStyle/>
          <a:p>
            <a:pPr>
              <a:defRPr/>
            </a:pPr>
            <a:r>
              <a:rPr lang="en-US" altLang="en-US" dirty="0"/>
              <a:t>Public Speaking 07/11/2022 - </a:t>
            </a:r>
            <a:r>
              <a:rPr lang="en-US" altLang="en-US" dirty="0" err="1"/>
              <a:t>intré</a:t>
            </a:r>
            <a:endParaRPr lang="en-US" altLang="en-US" dirty="0"/>
          </a:p>
        </p:txBody>
      </p:sp>
      <p:sp>
        <p:nvSpPr>
          <p:cNvPr id="7" name="CasellaDiTesto 6">
            <a:extLst>
              <a:ext uri="{FF2B5EF4-FFF2-40B4-BE49-F238E27FC236}">
                <a16:creationId xmlns:a16="http://schemas.microsoft.com/office/drawing/2014/main" id="{F578E0C7-ADBF-8714-4ED7-5992B5E2DC32}"/>
              </a:ext>
            </a:extLst>
          </p:cNvPr>
          <p:cNvSpPr txBox="1"/>
          <p:nvPr/>
        </p:nvSpPr>
        <p:spPr>
          <a:xfrm>
            <a:off x="453932" y="4359231"/>
            <a:ext cx="7875917" cy="1323439"/>
          </a:xfrm>
          <a:prstGeom prst="rect">
            <a:avLst/>
          </a:prstGeom>
          <a:noFill/>
        </p:spPr>
        <p:txBody>
          <a:bodyPr wrap="square">
            <a:spAutoFit/>
          </a:bodyPr>
          <a:lstStyle/>
          <a:p>
            <a:r>
              <a:rPr lang="it-IT" sz="4000" b="1" dirty="0"/>
              <a:t>Nuovo Cliente. Nuovo Progetto.</a:t>
            </a:r>
          </a:p>
          <a:p>
            <a:r>
              <a:rPr lang="it-IT" sz="4000" b="1" dirty="0"/>
              <a:t>Nuovo framework </a:t>
            </a:r>
            <a:r>
              <a:rPr lang="it-IT" sz="4000" b="1" dirty="0">
                <a:sym typeface="Wingdings" panose="05000000000000000000" pitchFamily="2" charset="2"/>
              </a:rPr>
              <a:t></a:t>
            </a:r>
            <a:endParaRPr lang="it-IT" sz="4000" dirty="0"/>
          </a:p>
        </p:txBody>
      </p:sp>
      <p:pic>
        <p:nvPicPr>
          <p:cNvPr id="4" name="Immagine 3" descr="Immagine che contiene testo, computer, elettronico, schermo&#10;&#10;Descrizione generata automaticamente">
            <a:extLst>
              <a:ext uri="{FF2B5EF4-FFF2-40B4-BE49-F238E27FC236}">
                <a16:creationId xmlns:a16="http://schemas.microsoft.com/office/drawing/2014/main" id="{6F5A7A96-6B62-830C-BE55-EFBDCBFB5F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783" y="387235"/>
            <a:ext cx="8241034" cy="3708465"/>
          </a:xfrm>
          <a:prstGeom prst="rect">
            <a:avLst/>
          </a:prstGeom>
        </p:spPr>
      </p:pic>
    </p:spTree>
    <p:extLst>
      <p:ext uri="{BB962C8B-B14F-4D97-AF65-F5344CB8AC3E}">
        <p14:creationId xmlns:p14="http://schemas.microsoft.com/office/powerpoint/2010/main" val="2467365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90076" y="6459331"/>
            <a:ext cx="6733418" cy="312405"/>
          </a:xfrm>
        </p:spPr>
        <p:txBody>
          <a:bodyPr/>
          <a:lstStyle/>
          <a:p>
            <a:pPr>
              <a:defRPr/>
            </a:pPr>
            <a:r>
              <a:rPr lang="en-US" altLang="en-US" dirty="0"/>
              <a:t>Public Speaking 07/11/2022 - </a:t>
            </a:r>
            <a:r>
              <a:rPr lang="en-US" altLang="en-US" dirty="0" err="1"/>
              <a:t>intré</a:t>
            </a:r>
            <a:endParaRPr lang="en-US" altLang="en-US" dirty="0"/>
          </a:p>
        </p:txBody>
      </p:sp>
      <p:sp>
        <p:nvSpPr>
          <p:cNvPr id="7" name="CasellaDiTesto 6">
            <a:extLst>
              <a:ext uri="{FF2B5EF4-FFF2-40B4-BE49-F238E27FC236}">
                <a16:creationId xmlns:a16="http://schemas.microsoft.com/office/drawing/2014/main" id="{F578E0C7-ADBF-8714-4ED7-5992B5E2DC32}"/>
              </a:ext>
            </a:extLst>
          </p:cNvPr>
          <p:cNvSpPr txBox="1"/>
          <p:nvPr/>
        </p:nvSpPr>
        <p:spPr>
          <a:xfrm>
            <a:off x="453932" y="4635251"/>
            <a:ext cx="7875917" cy="707886"/>
          </a:xfrm>
          <a:prstGeom prst="rect">
            <a:avLst/>
          </a:prstGeom>
          <a:noFill/>
        </p:spPr>
        <p:txBody>
          <a:bodyPr wrap="square">
            <a:spAutoFit/>
          </a:bodyPr>
          <a:lstStyle/>
          <a:p>
            <a:r>
              <a:rPr lang="it-IT" sz="4000" b="1" dirty="0"/>
              <a:t>Funziona </a:t>
            </a:r>
            <a:r>
              <a:rPr lang="it-IT" sz="4000" b="1" dirty="0">
                <a:sym typeface="Wingdings" panose="05000000000000000000" pitchFamily="2" charset="2"/>
              </a:rPr>
              <a:t></a:t>
            </a:r>
            <a:endParaRPr lang="it-IT" sz="4000" dirty="0"/>
          </a:p>
        </p:txBody>
      </p:sp>
      <p:pic>
        <p:nvPicPr>
          <p:cNvPr id="5" name="Immagine 4" descr="Immagine che contiene testo, tastiera&#10;&#10;Descrizione generata automaticamente">
            <a:extLst>
              <a:ext uri="{FF2B5EF4-FFF2-40B4-BE49-F238E27FC236}">
                <a16:creationId xmlns:a16="http://schemas.microsoft.com/office/drawing/2014/main" id="{0D050D81-F4A2-3EA6-696D-5FE975F645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3932" y="320059"/>
            <a:ext cx="7915172" cy="3561828"/>
          </a:xfrm>
          <a:prstGeom prst="rect">
            <a:avLst/>
          </a:prstGeom>
        </p:spPr>
      </p:pic>
    </p:spTree>
    <p:extLst>
      <p:ext uri="{BB962C8B-B14F-4D97-AF65-F5344CB8AC3E}">
        <p14:creationId xmlns:p14="http://schemas.microsoft.com/office/powerpoint/2010/main" val="1465573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90076" y="6459331"/>
            <a:ext cx="6733418" cy="312405"/>
          </a:xfrm>
        </p:spPr>
        <p:txBody>
          <a:bodyPr/>
          <a:lstStyle/>
          <a:p>
            <a:pPr>
              <a:defRPr/>
            </a:pPr>
            <a:r>
              <a:rPr lang="en-US" altLang="en-US" dirty="0"/>
              <a:t>Public Speaking 07/11/2022 - </a:t>
            </a:r>
            <a:r>
              <a:rPr lang="en-US" altLang="en-US" dirty="0" err="1"/>
              <a:t>intré</a:t>
            </a:r>
            <a:endParaRPr lang="en-US" altLang="en-US" dirty="0"/>
          </a:p>
        </p:txBody>
      </p:sp>
      <p:sp>
        <p:nvSpPr>
          <p:cNvPr id="7" name="CasellaDiTesto 6">
            <a:extLst>
              <a:ext uri="{FF2B5EF4-FFF2-40B4-BE49-F238E27FC236}">
                <a16:creationId xmlns:a16="http://schemas.microsoft.com/office/drawing/2014/main" id="{F578E0C7-ADBF-8714-4ED7-5992B5E2DC32}"/>
              </a:ext>
            </a:extLst>
          </p:cNvPr>
          <p:cNvSpPr txBox="1"/>
          <p:nvPr/>
        </p:nvSpPr>
        <p:spPr>
          <a:xfrm>
            <a:off x="319175" y="4875000"/>
            <a:ext cx="7875917" cy="707886"/>
          </a:xfrm>
          <a:prstGeom prst="rect">
            <a:avLst/>
          </a:prstGeom>
          <a:noFill/>
        </p:spPr>
        <p:txBody>
          <a:bodyPr wrap="square">
            <a:spAutoFit/>
          </a:bodyPr>
          <a:lstStyle/>
          <a:p>
            <a:r>
              <a:rPr lang="it-IT" sz="4000" b="1" dirty="0"/>
              <a:t>Il miglior framework di sempre!</a:t>
            </a:r>
            <a:endParaRPr lang="it-IT" sz="4000" dirty="0"/>
          </a:p>
        </p:txBody>
      </p:sp>
      <p:pic>
        <p:nvPicPr>
          <p:cNvPr id="2050" name="Picture 2" descr="My first experience with TypeScript in UI5 – Introduction | SAP Blogs">
            <a:extLst>
              <a:ext uri="{FF2B5EF4-FFF2-40B4-BE49-F238E27FC236}">
                <a16:creationId xmlns:a16="http://schemas.microsoft.com/office/drawing/2014/main" id="{D310F8FC-5D9D-392C-C5A2-3F2D332186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132" y="901101"/>
            <a:ext cx="3604404" cy="3604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5481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Tema I3">
  <a:themeElements>
    <a:clrScheme name="Tema di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i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zioni_I3.potx" id="{FD52F983-B880-49C9-B3B0-6FED6733E74D}" vid="{161363E4-AE38-471B-A87A-D1507803A2C9}"/>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WeAssembly</Template>
  <TotalTime>2380</TotalTime>
  <Words>123</Words>
  <Application>Microsoft Office PowerPoint</Application>
  <PresentationFormat>Presentazione su schermo (4:3)</PresentationFormat>
  <Paragraphs>27</Paragraphs>
  <Slides>10</Slides>
  <Notes>1</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10</vt:i4>
      </vt:variant>
    </vt:vector>
  </HeadingPairs>
  <TitlesOfParts>
    <vt:vector size="15" baseType="lpstr">
      <vt:lpstr>Open Sans</vt:lpstr>
      <vt:lpstr>Arial</vt:lpstr>
      <vt:lpstr>Open Sans Light</vt:lpstr>
      <vt:lpstr>Calibri</vt:lpstr>
      <vt:lpstr>Tema I3</vt:lpstr>
      <vt:lpstr>Public Speaking</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WebAssembly</dc:title>
  <dc:creator>Acerbis Alberto</dc:creator>
  <cp:lastModifiedBy>Acerbis Alberto</cp:lastModifiedBy>
  <cp:revision>3</cp:revision>
  <dcterms:created xsi:type="dcterms:W3CDTF">2022-09-30T05:43:12Z</dcterms:created>
  <dcterms:modified xsi:type="dcterms:W3CDTF">2022-11-07T13:00:32Z</dcterms:modified>
</cp:coreProperties>
</file>

<file path=docProps/thumbnail.jpeg>
</file>